
<file path=[Content_Types].xml><?xml version="1.0" encoding="utf-8"?>
<Types xmlns="http://schemas.openxmlformats.org/package/2006/content-types">
  <Default ContentType="image/jpeg" Extension="jpeg"/>
  <Default ContentType="image/png" Extension="png"/>
  <Default ContentType="application/vnd.openxmlformats-package.relationships+xml" Extension="rels"/>
  <Default ContentType="application/xml" Extension="xml"/>
  <Override ContentType="application/vnd.openxmlformats-officedocument.extended-properties+xml" PartName="/docProps/app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tableStyles+xml" PartName="/ppt/tableStyles.xml"/>
  <Override ContentType="application/vnd.openxmlformats-officedocument.theme+xml" PartName="/ppt/theme/theme1.xml"/>
  <Override ContentType="application/vnd.openxmlformats-officedocument.presentationml.viewProps+xml" PartName="/ppt/viewProps.xml"/>
</Types>
</file>

<file path=_rels/.rels><?xml version="1.0" encoding="UTF-8" standalone="no"?><Relationships xmlns="http://schemas.openxmlformats.org/package/2006/relationships"><Relationship Id="rId1" Target="ppt/presentation.xml" Type="http://schemas.openxmlformats.org/officeDocument/2006/relationships/officeDocument"/><Relationship Id="rId2" Target="docProps/thumbnail.jpeg" Type="http://schemas.openxmlformats.org/package/2006/relationships/metadata/thumbnail"/><Relationship Id="rId3" Target="docProps/core.xml" Type="http://schemas.openxmlformats.org/package/2006/relationships/metadata/core-properties"/><Relationship Id="rId4" Target="docProps/app.xml" Type="http://schemas.openxmlformats.org/officeDocument/2006/relationships/extended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7" r:id="rId17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22" autoAdjust="0"/>
  </p:normalViewPr>
  <p:slideViewPr>
    <p:cSldViewPr>
      <p:cViewPr varScale="1">
        <p:scale>
          <a:sx n="74" d="100"/>
          <a:sy n="74" d="100"/>
        </p:scale>
        <p:origin x="-109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no"?><Relationships xmlns="http://schemas.openxmlformats.org/package/2006/relationships"><Relationship Id="rId1" Target="slideMasters/slideMaster1.xml" Type="http://schemas.openxmlformats.org/officeDocument/2006/relationships/slideMaster"/><Relationship Id="rId10" Target="slides/slide5.xml" Type="http://schemas.openxmlformats.org/officeDocument/2006/relationships/slide"/><Relationship Id="rId11" Target="slides/slide6.xml" Type="http://schemas.openxmlformats.org/officeDocument/2006/relationships/slide"/><Relationship Id="rId12" Target="slides/slide7.xml" Type="http://schemas.openxmlformats.org/officeDocument/2006/relationships/slide"/><Relationship Id="rId13" Target="slides/slide8.xml" Type="http://schemas.openxmlformats.org/officeDocument/2006/relationships/slide"/><Relationship Id="rId14" Target="slides/slide9.xml" Type="http://schemas.openxmlformats.org/officeDocument/2006/relationships/slide"/><Relationship Id="rId15" Target="slides/slide10.xml" Type="http://schemas.openxmlformats.org/officeDocument/2006/relationships/slide"/><Relationship Id="rId16" Target="slides/slide11.xml" Type="http://schemas.openxmlformats.org/officeDocument/2006/relationships/slide"/><Relationship Id="rId17" Target="slides/slide12.xml" Type="http://schemas.openxmlformats.org/officeDocument/2006/relationships/slide"/><Relationship Id="rId2" Target="presProps.xml" Type="http://schemas.openxmlformats.org/officeDocument/2006/relationships/presProps"/><Relationship Id="rId3" Target="viewProps.xml" Type="http://schemas.openxmlformats.org/officeDocument/2006/relationships/viewProps"/><Relationship Id="rId4" Target="theme/theme1.xml" Type="http://schemas.openxmlformats.org/officeDocument/2006/relationships/theme"/><Relationship Id="rId5" Target="tableStyles.xml" Type="http://schemas.openxmlformats.org/officeDocument/2006/relationships/tableStyles"/><Relationship Id="rId7" Target="slides/slide2.xml" Type="http://schemas.openxmlformats.org/officeDocument/2006/relationships/slide"/><Relationship Id="rId8" Target="slides/slide3.xml" Type="http://schemas.openxmlformats.org/officeDocument/2006/relationships/slide"/><Relationship Id="rId9" Target="slides/slide4.xml" Type="http://schemas.openxmlformats.org/officeDocument/2006/relationships/slide"/></Relationships>
</file>

<file path=ppt/slideLayouts/_rels/slideLayout1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0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1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2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3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4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5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6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7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8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9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no"?><Relationships xmlns="http://schemas.openxmlformats.org/package/2006/relationships"><Relationship Id="rId1" Target="../slideLayouts/slideLayout1.xml" Type="http://schemas.openxmlformats.org/officeDocument/2006/relationships/slideLayout"/><Relationship Id="rId10" Target="../slideLayouts/slideLayout10.xml" Type="http://schemas.openxmlformats.org/officeDocument/2006/relationships/slideLayout"/><Relationship Id="rId11" Target="../slideLayouts/slideLayout11.xml" Type="http://schemas.openxmlformats.org/officeDocument/2006/relationships/slideLayout"/><Relationship Id="rId12" Target="../theme/theme1.xml" Type="http://schemas.openxmlformats.org/officeDocument/2006/relationships/theme"/><Relationship Id="rId13" Target="../media/image2.png" Type="http://schemas.openxmlformats.org/officeDocument/2006/relationships/image"/><Relationship Id="rId2" Target="../slideLayouts/slideLayout2.xml" Type="http://schemas.openxmlformats.org/officeDocument/2006/relationships/slideLayout"/><Relationship Id="rId3" Target="../slideLayouts/slideLayout3.xml" Type="http://schemas.openxmlformats.org/officeDocument/2006/relationships/slideLayout"/><Relationship Id="rId4" Target="../slideLayouts/slideLayout4.xml" Type="http://schemas.openxmlformats.org/officeDocument/2006/relationships/slideLayout"/><Relationship Id="rId5" Target="../slideLayouts/slideLayout5.xml" Type="http://schemas.openxmlformats.org/officeDocument/2006/relationships/slideLayout"/><Relationship Id="rId6" Target="../slideLayouts/slideLayout6.xml" Type="http://schemas.openxmlformats.org/officeDocument/2006/relationships/slideLayout"/><Relationship Id="rId7" Target="../slideLayouts/slideLayout7.xml" Type="http://schemas.openxmlformats.org/officeDocument/2006/relationships/slideLayout"/><Relationship Id="rId8" Target="../slideLayouts/slideLayout8.xml" Type="http://schemas.openxmlformats.org/officeDocument/2006/relationships/slideLayout"/><Relationship Id="rId9" Target="../slideLayouts/slideLayout9.xml" Type="http://schemas.openxmlformats.org/officeDocument/2006/relationships/slideLayout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0"/>
            <a:ext cx="11430000" cy="1016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143000"/>
            <a:ext cx="11557000" cy="5334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name="Picture 7" id="7"/>
          <p:cNvPicPr>
            <a:picLocks noChangeAspect="true"/>
          </p:cNvPicPr>
          <p:nvPr/>
        </p:nvPicPr>
        <p:blipFill>
          <a:blip r:embed="rId1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0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11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12.xml.rels><?xml version="1.0" encoding="UTF-8" standalone="no"?><Relationships xmlns="http://schemas.openxmlformats.org/package/2006/relationships"><Relationship Id="rId1" Target="../slideLayouts/slideLayout1.xml" Type="http://schemas.openxmlformats.org/officeDocument/2006/relationships/slideLayout"/><Relationship Id="rId2" Target="../media/image4.png" Type="http://schemas.openxmlformats.org/officeDocument/2006/relationships/image"/></Relationships>
</file>

<file path=ppt/slides/_rels/slide2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3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4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5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6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7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8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9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true" lang="en-US" sz="3600">
                <a:solidFill>
                  <a:srgbClr val="FFFFFF"/>
                </a:solidFill>
                <a:cs typeface="Mandali"/>
              </a:rPr>
              <a:t>అధ్యాయము 45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45:24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అప్పుడతడు తన సహోదరులను సాగనంపి వారు బయలుదేరుచుండగా మార్గమందు కలహపడకుడని వారితో చెప్పెను.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45:25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వారు ఐగుప్తునుండి బయలుదేరి కనాను దేశమునకు తన తండ్రియైన యాకోబు నొద్దకు వచ్చి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45:26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యోసేపు ఇంక బ్రదికియుండి ఐగుప్తు దేశమంతటిని ఏలుచున్నాడని అతనికి తెలియచేసిరి. అయితే అతడు వారి మాట నమ్మలేదు గనుక అతడు నిశ్చేష్టుడాయెను.</a:t>
            </a:r>
          </a:p>
        </p:txBody>
      </p:sp>
      <p:pic>
        <p:nvPicPr>
          <p:cNvPr id="4" name="Picture 4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true" lang="en-US" sz="3600">
                <a:solidFill>
                  <a:srgbClr val="FFFFFF"/>
                </a:solidFill>
                <a:cs typeface="Mandali"/>
              </a:rPr>
              <a:t>అధ్యాయము 45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45:27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అప్పుడు వారు యోసేపు తమతో చెప్పిన మాటలన్నిటిని అతనితో చెప్పిరి. అతడు తన్ను ఎక్కించుకొని పోవుటకు యోసేపు పంపినబండ్లు చూచినప్పుడు వారి తండ్రియైన యాకోబు ప్రాణము తెప్పరిల్లెను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45:28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అప్పుడు ఇశ్రాయేలు ఇంతే చాలును, నా కుమారుడైన యోసేపు ఇంక బ్రదికియున్నాడు, నేను చావకమునుపు వెళ్లి అతని చూచెదనని చెప్పెను.</a:t>
            </a:r>
          </a:p>
        </p:txBody>
      </p:sp>
      <p:pic>
        <p:nvPicPr>
          <p:cNvPr id="4" name="Picture 4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" y="2667000"/>
            <a:ext cx="11430000" cy="1270000"/>
          </a:xfrm>
        </p:spPr>
        <p:txBody>
          <a:bodyPr/>
          <a:lstStyle/>
          <a:p>
            <a:pPr algn="ctr"/>
            <a:r>
              <a:rPr b="true" lang="en-US" sz="5000">
                <a:solidFill>
                  <a:srgbClr val="FFFFFF"/>
                </a:solidFill>
                <a:cs typeface="Mandali"/>
              </a:rPr>
              <a:t>ఆదికాండము</a:t>
            </a:r>
          </a:p>
        </p:txBody>
      </p:sp>
      <p:sp>
        <p:nvSpPr>
          <p:cNvPr id="3" name="Subtitle 2"/>
          <p:cNvSpPr>
            <a:spLocks noGrp="1"/>
          </p:cNvSpPr>
          <p:nvPr>
            <p:ph idx="1" type="subTitle"/>
          </p:nvPr>
        </p:nvSpPr>
        <p:spPr>
          <a:xfrm>
            <a:off x="304800" y="4064000"/>
            <a:ext cx="11430000" cy="2540000"/>
          </a:xfrm>
        </p:spPr>
        <p:txBody>
          <a:bodyPr/>
          <a:lstStyle>
            <a:lvl1pPr algn="ctr" indent="0" mar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algn="ctr" indent="0" marL="457200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algn="ctr" indent="0" marL="914400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algn="ctr" indent="0" marL="1371600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algn="ctr" indent="0" marL="1828800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algn="ctr" indent="0" marL="2286000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algn="ctr" indent="0" marL="2743200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algn="ctr" indent="0" marL="3200400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algn="ctr" indent="0" marL="3657600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algn="ctr"/>
            <a:r>
              <a:rPr b="true" lang="en-US" sz="3000">
                <a:solidFill>
                  <a:srgbClr val="FFFFFF"/>
                </a:solidFill>
                <a:cs typeface="Mandali"/>
              </a:rPr>
              <a:t>అధ్యాయము 45
పరిశుద్ధ గ్రంధము
www.TeluguBibleStudy.com</a:t>
            </a:r>
          </a:p>
        </p:txBody>
      </p:sp>
      <p:pic>
        <p:nvPicPr>
          <p:cNvPr id="4" name="Picture 4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4445000" y="127000"/>
            <a:ext cx="2540000" cy="254000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true" lang="en-US" sz="3600">
                <a:solidFill>
                  <a:srgbClr val="FFFFFF"/>
                </a:solidFill>
                <a:cs typeface="Mandali"/>
              </a:rPr>
              <a:t>అధ్యాయము 45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45:1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అప్పుడు యోసేపు తనయొద్ద నిలిచినవారందరి యెదుట తన్ను తాను అణచుకొనజాలక నాయొద్దనుండి ప్రతి మనుష్యుని వెలుపలికి పంపి వేయుడని బిగ్గరగా చెప్పెను. యోసేపు తన సహోదరులకు తన్నుతాను తెలియచేసికొనినప్పుడుఎవరును అతనియెద్ద నిలిచియుండలేదు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45:2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అతడు ఎలుగెత్తి యేడ్వగా ఐగుప్తీయులును ఫరో యింటివారును వినిరి.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45:3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అప్పుడు యోసేపు నేను యోసేపును; నా తండ్రి యింక బ్రదికియున్నాడా అని అడిగినప్పుడు అతని సహోదరులు అతని సముఖమందు తొందరపడి అతనికి ఉత్తరము ఇయ్యలేక పోయిరి.</a:t>
            </a:r>
          </a:p>
        </p:txBody>
      </p:sp>
      <p:pic>
        <p:nvPicPr>
          <p:cNvPr id="4" name="Picture 4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true" lang="en-US" sz="3600">
                <a:solidFill>
                  <a:srgbClr val="FFFFFF"/>
                </a:solidFill>
                <a:cs typeface="Mandali"/>
              </a:rPr>
              <a:t>అధ్యాయము 45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45:4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అంతట యోసేపు నా దగ్గరకు రండని తన సహోదరులతో చెప్పినప్పుడు వారు అతని దగ్గరకు వచ్చిరి. అప్పుడతడు ఐగుప్తునకు వెళ్లునట్లు మీరు అమ్మివేసిన మీ సహోదరుడైన యోసేపును నేనే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45:5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అయినను నేనిక్కడికి వచ్చునట్లు మీరు నన్ను అమ్మివేసినందుకు దుఃఖపడకుడి; అది మీకు సంతాపము పుట్టింపనియ్యకుడి; ప్రాణరక్షణ కొరకు దేవుడు మీకు ముందుగా నన్ను పంపించెను</a:t>
            </a:r>
          </a:p>
        </p:txBody>
      </p:sp>
      <p:pic>
        <p:nvPicPr>
          <p:cNvPr id="4" name="Picture 4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true" lang="en-US" sz="3600">
                <a:solidFill>
                  <a:srgbClr val="FFFFFF"/>
                </a:solidFill>
                <a:cs typeface="Mandali"/>
              </a:rPr>
              <a:t>అధ్యాయము 45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45:6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రెండు సంవత్సరములనుండి కరవు దేశములో నున్నది. సేద్యమైనను కోతయైనను లేని సంవత్సరములు ఇంక అయిదు వచ్చును. మిమ్మును ఆశ్చర్యముగ రక్షించి దేశములో మిమ్మును శేషముగా నిలుపుటకును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45:7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ప్రాణముతో కాపాడుటకును దేవుడు మీకు ముందుగా నన్ను పంపించెను.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45:8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కాబట్టి దేవుడే గాని మీరు నన్నిక్కడికి పంపలేదు. ఆయన నన్ను ఫరోకు తండ్రిగాను అతని యింటివారికందరికి ప్రభువుగాను ఐగుప్తు దేశమంతటిమీద ఏలికగాను నియమించెను.</a:t>
            </a:r>
          </a:p>
        </p:txBody>
      </p:sp>
      <p:pic>
        <p:nvPicPr>
          <p:cNvPr id="4" name="Picture 4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true" lang="en-US" sz="3600">
                <a:solidFill>
                  <a:srgbClr val="FFFFFF"/>
                </a:solidFill>
                <a:cs typeface="Mandali"/>
              </a:rPr>
              <a:t>అధ్యాయము 45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45:9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మీరు త్వరగా నా తండ్రియొద్దకు వెళ్లి అతనితో నీ కుమారుడైన యోసేపు దేవుడు నన్ను ఐగుప్తు దేశమంతటికి ప్రభువుగా నియమించెను, నాయొద్దకు రమ్ము, అక్కడ ఉండవద్దు;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45:10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నీవు గోషెను దేశమందు నివసించెదవు, అప్పుడు నీవును నీ పిల్లలును నీ పిల్లల పిల్లలును నీ గొఱ్ఱల మందలును నీ పశువులును నీకు కలిగినది యావత్తును నాకు సమీపముగా నుండును.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45:11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ఇకను అయిదు కరవు సంవత్సరములు వచ్చును గనుక నీకును నీ యింటివారికిని నీకు కలిగినదంతటికిని పేదరికము రాకుండ అక్కడ నిన్ను పోషించెదనన్నాడని చెప్పుడి.</a:t>
            </a:r>
          </a:p>
        </p:txBody>
      </p:sp>
      <p:pic>
        <p:nvPicPr>
          <p:cNvPr id="4" name="Picture 4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true" lang="en-US" sz="3600">
                <a:solidFill>
                  <a:srgbClr val="FFFFFF"/>
                </a:solidFill>
                <a:cs typeface="Mandali"/>
              </a:rPr>
              <a:t>అధ్యాయము 45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45:12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ఇదిగో మీతో మాటలాడుచున్నది నా నోరే అని మీ కన్నులును నా తమ్ముడైన బెన్యామీను కన్నులును చూచుచున్నవి.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45:13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ఐగుప్తులో నాకు కలిగిన సమస్త ఘనతను, మీరు చూచినది యావత్తు నా తండ్రికి తెలియచేసి త్వరగా నా తండ్రిని ఇక్కడికి తీసికొనిరండని తన సహోదరులతో చెప్పి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45:14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తన తమ్ము డైన బెన్యామీను మెడమీద పడి యేడ్చెను; బెన్యామీను అతని మెడమీదపడి యేడ్చెను.</a:t>
            </a:r>
          </a:p>
        </p:txBody>
      </p:sp>
      <p:pic>
        <p:nvPicPr>
          <p:cNvPr id="4" name="Picture 4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true" lang="en-US" sz="3600">
                <a:solidFill>
                  <a:srgbClr val="FFFFFF"/>
                </a:solidFill>
                <a:cs typeface="Mandali"/>
              </a:rPr>
              <a:t>అధ్యాయము 45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45:15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అతడు తన సహోదరులందరిని ముద్దు పెట్టుకొని వారిమీద పడి యేడ్చిన తరువాత అతని సహోదరులు అతనితో మాటలాడిరి.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45:16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యోసేపు యొక్క సహోదరులు వచ్చిన వర్తమానము ఫరో యింటిలో వినబడెను. అది ఫరోకును అతని సేవకులకును ఇష్టముగా నుండెను.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45:17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అప్పుడు ఫరో యోసేపుతో ఇట్లనెను నీవు నీ సహోదరులను చూచి మీరీలాగు చేయుడి, మీ పశువులమీద బరువులు కట్టి కనాను దేశమునకు వెళ్లి</a:t>
            </a:r>
          </a:p>
        </p:txBody>
      </p:sp>
      <p:pic>
        <p:nvPicPr>
          <p:cNvPr id="4" name="Picture 4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true" lang="en-US" sz="3600">
                <a:solidFill>
                  <a:srgbClr val="FFFFFF"/>
                </a:solidFill>
                <a:cs typeface="Mandali"/>
              </a:rPr>
              <a:t>అధ్యాయము 45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45:18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మీ తండ్రిని మీ యింటివారిని వెంటబెట్టుకొని నాయొద్దకు రండి; ఐగుప్తు దేశమందలి మంచి వస్తువులను మీకెచ్చెదను, ఈ దేశముయొక్క సారమును మీరు అనుభవించెదరు.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45:19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నీకు ఆజ్ఞయైనది గదా? దీని చేయుడి, మీ పిల్లలకొరకును మీ భార్యలకొరకును ఐగుప్తులోనుండి బండ్లను తీసికొనిపోయి మీ తండ్రిని వెంటబెట్టుకొని రండి.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45:20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ఐగుప్తు దేశమంతటిలోనున్న మంచి వస్తువులు మీవే అగును గనుక మీ సామగ్రిని లక్ష్యపెట్టకుడని చెప్పుమనగా</a:t>
            </a:r>
          </a:p>
        </p:txBody>
      </p:sp>
      <p:pic>
        <p:nvPicPr>
          <p:cNvPr id="4" name="Picture 4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true" lang="en-US" sz="3600">
                <a:solidFill>
                  <a:srgbClr val="FFFFFF"/>
                </a:solidFill>
                <a:cs typeface="Mandali"/>
              </a:rPr>
              <a:t>అధ్యాయము 45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45:21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ఇశ్రాయేలు కుమారులు ఆలాగుననే చేసిరి. యోసేపు ఫరోమాట చొప్పన వారికి బండ్లను ఇప్పించెను; మార్గమునకు ఆహారము ఇప్పించెను.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45:22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అతడు వారికి రెండేసి దుస్తుల బట్టలు ఇచ్చెను; బెన్యామీనుకు మూడువందల తులముల వెండియును ఐదు దుస్తుల బట్టలు ఇచ్చెను,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45:23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అతడు తన తండ్రి నిమిత్తము ఐగుప్తులో నున్న మంచి వస్తువులను మోయుచున్న పది గాడిదలను, మార్గమునకు తన తండ్రి నిమిత్తము ఆహారమును, ఇతర ధాన్యమును తిను బండములను మోయుచున్న పది ఆడు గాడిదలను పంపెను</a:t>
            </a:r>
          </a:p>
        </p:txBody>
      </p:sp>
      <p:pic>
        <p:nvPicPr>
          <p:cNvPr id="4" name="Picture 4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>
  <dcterms:created xsi:type="dcterms:W3CDTF">2006-08-16T00:00:00Z</dcterms:created>
  <dc:creator>BIBLE Nestam</dc:creator>
  <dcterms:modified xsi:type="dcterms:W3CDTF">2011-08-01T06:04:30Z</dcterms:modified>
  <cp:revision>1</cp:revision>
</cp:coreProperties>
</file>